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2" r:id="rId4"/>
    <p:sldId id="419" r:id="rId5"/>
    <p:sldId id="420" r:id="rId6"/>
    <p:sldId id="421" r:id="rId7"/>
    <p:sldId id="422" r:id="rId8"/>
    <p:sldId id="380" r:id="rId9"/>
    <p:sldId id="384" r:id="rId10"/>
    <p:sldId id="385" r:id="rId11"/>
    <p:sldId id="423" r:id="rId12"/>
    <p:sldId id="424" r:id="rId13"/>
    <p:sldId id="382" r:id="rId14"/>
    <p:sldId id="386" r:id="rId15"/>
    <p:sldId id="381" r:id="rId16"/>
    <p:sldId id="387" r:id="rId17"/>
    <p:sldId id="388" r:id="rId18"/>
    <p:sldId id="417" r:id="rId19"/>
    <p:sldId id="389" r:id="rId20"/>
    <p:sldId id="261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7T17:45: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350 2 24575,'-92'-1'0,"-109"3"0,157 9 0,32-1 0,12-9 0,0-1 0,1 1 0,-1 0 0,1-1 0,-1 2 0,0-2 0,2 1 0,-2-1 0,1 0 0,-1 1 0,1-1 0,-1 1 0,1-1 0,0 0 0,-1 1 0,2-1 0,-2 0 0,1 0 0,0 0 0,-1 2 0,1-2 0,0 0 0,-1 0 0,3 0 0,20 4 0,1 0 0,42 2 0,-40-5 0,-1 0 0,39 10 0,21 10 0,1-3 0,2-5 0,0-5 0,95 1 0,-83-13 0,139 6 0,-207 3 0,56 16 0,-36-7 0,8 0 0,-26-4 0,1-3 0,0-1 0,51 3 0,-20-7 0,124 20 0,-88-9 0,1-6 0,185-7 0,-105-4 0,3187 4 0,-3410-2 0,2-2 0,-50-11 0,45 6 0,-72-4 0,-751 11 0,417 5 0,-3233-3 0,3671 0 0,5 2 0,2-2 0,-2 0 0,1 0 0,-1 0 0,1-2 0,-1 2 0,1-1 0,0 0 0,-1 0 0,2 0 0,-1-2 0,0 1 0,-9-5 0,14 7 0,0-2 0,0 2 0,0 0 0,0-1 0,0 1 0,0-1 0,0 1 0,0-1 0,0 1 0,0 0 0,0-1 0,0 1 0,0-2 0,1 2 0,-1-1 0,0 1 0,0 0 0,0-1 0,1 1 0,-1 0 0,0-1 0,0 1 0,1 0 0,-1-1 0,0 1 0,1 0 0,-1-2 0,0 2 0,2 0 0,-2 0 0,0-1 0,1 1 0,-1 0 0,1 0 0,-1 0 0,0 0 0,1 0 0,-1 0 0,1-1 0,-1 1 0,2 0 0,-2 0 0,0 0 0,1 0 0,-1 0 0,1 1 0,0-1 0,29-6 0,17 3 0,60 1 0,-75 5 0,2-3 0,-1-1 0,0-3 0,56-10 0,-28-1 0,74-6 0,-19 4 0,-19 5 0,0 5 0,172 8 0,-96 2 0,1139-3 0,-1266 3 0,0 2 0,74 17 0,-80-13 0,26 8 0,71 26 0,0 1 0,-58-16 0,-56-20 0,0 1 0,1-2 0,43 7 0,67 5 0,-68-8 0,111 5 0,-132-14 0,87 16 0,-84-8 0,74 2 0,848-10 82,-468-5-1529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7T17:45: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24575,'11'2'0,"0"1"0,-2 0 0,2 1 0,-1 0 0,-1 0 0,1 1 0,-1 1 0,0-1 0,-1 1 0,1 1 0,11 11 0,27 16 0,-2-9 0,85 31 0,-92-41 0,1 2 0,-2 1 0,57 36 0,-70-40 0,0 0 0,1-2 0,0-1 0,1-1 0,1-1 0,-1-1 0,1-1 0,0-2 0,33 3 0,-41-4 0,2 2 0,-2 0 0,-1 0 0,1 2 0,22 12 0,39 16 0,-46-25 0,0-1 0,0-3 0,1-1 0,62 4 0,149-13 0,-93 0 0,-141 3 0,7 0 0,0 0 0,2-2 0,-2 1 0,0-2 0,24-6 0,-40 8 0,0 0 0,1 0 0,-2-1 0,2 0 0,-2 1 0,1 0 0,0-2 0,0 1 0,-1 1 0,0-2 0,1 1 0,-1-1 0,1 1 0,-2 0 0,1-2 0,2-2 0,-3 4 0,0-2 0,0 0 0,-1 1 0,2-1 0,-2 1 0,0-1 0,0 0 0,0 0 0,0 0 0,0 0 0,-2 1 0,2-1 0,-1 1 0,0 0 0,0 0 0,0-1 0,-1 0 0,-1-3 0,-3-4 0,-1 2 0,-1-2 0,1 1 0,0 1 0,-1-1 0,-2 2 0,2-1 0,-2 2 0,0-1 0,1 1 0,-18-9 0,-10-4 0,0 2 0,-43-16 0,63 28 0,-1 1 0,1 0 0,-1 1 0,0 1 0,0 1 0,0 1 0,0-1 0,-1 2 0,1 2 0,0-1 0,0 1 0,0 2 0,-33 9 0,5-5 0,-2 0 0,1-2 0,-1-4 0,-83-4 0,47 0 0,76 2 0,0 2 0,0-2 0,0-2 0,0 2 0,0-1 0,0 0 0,0 0 0,1-2 0,-1 1 0,1 0 0,-1-2 0,1 0 0,0 1 0,0-1 0,0-1 0,1 2 0,0-2 0,-2-1 0,-5-7 0,-40-45 0,53 58 0,0 0 0,0-1 0,0 1 0,-1 0 0,1-1 0,0 1 0,0 0 0,0-1 0,0 1 0,0-2 0,0 2 0,0 0 0,1-1 0,-1 1 0,0 0 0,0-1 0,0 1 0,0 0 0,0-1 0,0 1 0,2 0 0,-2-1 0,0 1 0,0 0 0,1-2 0,-1 2 0,0 0 0,0 0 0,1-1 0,-1 1 0,0 0 0,1 0 0,-1 0 0,0-1 0,1 1 0,-1 0 0,0 0 0,2 0 0,-2 0 0,0 0 0,1 0 0,-1 0 0,0 0 0,1 0 0,-1 0 0,1 0 0,-1 0 0,28-2 0,-26 0 0,55 4 0,-1 1 0,83 16 0,-70-8 0,76 2 0,1-11 0,-35-4 0,-1 6 0,189 32 0,33 11 0,-75-10 0,-210-27 0,73 24 0,25 7 0,109 5 0,-238-43 0,1 1 0,-2 1 0,0 0 0,28 14 0,-25-10 0,1-1 0,34 10 0,30 0 0,0-3 0,1-4 0,103 1 0,-154-11 0,0 3 0,56 11 0,-53-6 0,72 4 0,154-17 0,110 8 0,-270 15 0,-75-12 0,0-2 0,31 4 0,7-7 0,-65-2 0,-1 0 0,1 0 0,0 0 0,0 0 0,0 0 0,0 0 0,0 0 0,0 0 0,0 0 0,0 0 0,0-1 0,0 1 0,-2 0 0,2 0 0,0 0 0,0 0 0,0 0 0,0 0 0,0 0 0,0 0 0,0 0 0,0 0 0,0-1 0,0 1 0,0 0 0,0 0 0,0 0 0,0 0 0,0 0 0,0 0 0,0 0 0,0 0 0,0 0 0,0-2 0,0 2 0,0 0 0,0 0 0,0 0 0,0 0 0,0 0 0,0 0 0,0 0 0,0 0 0,0 0 0,0-1 0,0 1 0,2 0 0,-2 0 0,0 0 0,0 0 0,0 0 0,0 0 0,0 0 0,0 0 0,0 0 0,0 0 0,0 0 0,0 0 0,1 0 0,-1 0 0,0 0 0,0 0 0,0 0 0,-16-13 0,-25-11 0,-17-4 0,-67-30 0,-2 2 0,-164-43 0,252 90 0,-1 3 0,0 3 0,1 0 0,-2 2 0,-47 6 0,360-5 0,-104 2 0,-10 2 0,219 34 0,-291-17 0,-63-15 0,1 0 0,44 5 0,498-9 0,-286-4 0,253 2 0,-1538 0 0,978-3 34,1 1-1,1-2 0,-35-9 0,-54-9-1531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7T17:45: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3469 1325 24575,'-31'2'0,"0"0"0,-40 12 0,-21 0 0,-481-2 0,350-14 0,204 2 0,0 1 0,-2 0 0,2 1 0,0 2 0,0 0 0,-1 2 0,2-2 0,-26 14 0,43-16 0,-2-1 0,2-1 0,0 1 0,0 0 0,-2 0 0,2 1 0,0-1 0,0 1 0,0-1 0,-1 1 0,2-1 0,-1 1 0,0-1 0,0 1 0,1 0 0,-1-1 0,1 0 0,-2 2 0,2-2 0,-1 1 0,1 0 0,0 0 0,0-1 0,0 2 0,0-1 0,0-1 0,0 2 0,0-2 0,1 1 0,-1-1 0,0 2 0,2-2 0,-2 0 0,1 2 0,0-2 0,-1 1 0,1-1 0,0 1 0,1-1 0,-1 1 0,0-1 0,1 2 0,10 11 0,-1-1 0,1 1 0,23 17 0,-18-17 0,-8-4 0,1-2 0,0 3 0,-2-1 0,0 0 0,0 1 0,-1 0 0,0 1 0,6 14 0,-7-14 0,0 0 0,1-1 0,2 0 0,-2 0 0,1-2 0,2 2 0,-2-2 0,2 0 0,1 0 0,0-1 0,-1-1 0,16 9 0,14 7 0,91 34 0,30-5 0,-113-39 0,-1 1 0,-2 3 0,73 37 0,-100-44 0,0-2 0,1-1 0,0 1 0,2-2 0,-2 0 0,1-3 0,1 1 0,24 1 0,27-3 0,74-6 0,-30 0 0,704 4 0,-836-2 0,2 0 0,-2 0 0,2-2 0,-1 0 0,-21-9 0,-19-4 0,-91-25 0,70 18 0,-1 4 0,-134-18 0,66 29 0,70 7 0,-91-15 0,66 5 0,-1 4 0,-166 9 0,99 2 0,-27-4 0,-204 4 0,103 35 0,34-2 0,-710-23 0,565-16 0,359 0 0,-53 2 0,95 1 0,0 0 0,0 1 0,0 0 0,1 1 0,-1-1 0,0 0 0,0 1 0,1 1 0,-1-1 0,2 1 0,-1 0 0,-10 7 0,13-9 0,1 0 0,0 0 0,-2 2 0,2-2 0,0 1 0,0 0 0,-1 0 0,1-1 0,0 2 0,0-2 0,1 1 0,-1 1 0,-1-1 0,2-1 0,-1 2 0,1-1 0,0 0 0,0 1 0,-1-2 0,1 1 0,0 1 0,1-1 0,-1 1 0,0-1 0,0-1 0,1 2 0,-1-1 0,2 0 0,-1 0 0,0 0 0,-1 0 0,1 0 0,0 0 0,1-1 0,-1 2 0,1-2 0,-1 1 0,1-1 0,-1 1 0,1 0 0,-1-1 0,2 0 0,-2 1 0,4 0 0,7 6 0,1 1 0,0-1 0,2-1 0,27 11 0,8-2 0,2-3 0,-1-2 0,1-1 0,53-1 0,-35-2 0,109 25 0,-117-17 0,68 8 0,-368-27 0,115 7 0,93-4 0,25-5 0,42-14 0,-19 13 0,41-22 0,0-2 0,58-46 0,50-26 0,-126 82 0,486-288 0,-275 142 0,66-47 0,-146 109 0,-112 72 0,69-50 0,230-163 0,-332 228 0,46-39 0,14-7 0,-78 56 0,1 1 0,-2-1 0,2-1 0,-2 1 0,0 0 0,0-2 0,-1 0 0,-1 1 0,1-2 0,7-14 0,5-18 0,19-62 0,-3 9 0,-1-2 0,-26 70 0,2 1 0,-1 0 0,24-40 0,-30 62 0,2 0 0,0 1 0,-2-1 0,3 0 0,-1 1 0,0 0 0,1 0 0,-1 0 0,1 2 0,0-2 0,0 2 0,0 0 0,1-1 0,-1 1 0,0 1 0,1-1 0,-1 1 0,0 0 0,1 1 0,-1 0 0,2 0 0,8 1 0,10 2 0,0 0 0,-1 1 0,0 2 0,35 12 0,68 27 0,132 41 0,-222-79 0,2-1 0,1-3 0,-2 0 0,77-7 0,59 4 0,-170 1 0,-2-1 0,2 2 0,-1-1 0,0 0 0,0 0 0,0 0 0,-1 1 0,2 0 0,-1-1 0,-1 2 0,1-1 0,-1 0 0,0 1 0,0 0 0,1 0 0,-2 0 0,1 0 0,0 0 0,0 1 0,-1 0 0,1-1 0,-2 1 0,1-1 0,-1 1 0,2 1 0,-2-2 0,0 1 0,0 1 0,-1-2 0,3 7 0,-1 15 0,1-1 0,-2 1 0,-2-1 0,-3 30 0,2-12 0,-4 501 0,6-393 0,2-119 0,0 0 0,15 58 0,-8-55 0,-3-1 0,2 44 0,-8-36-1365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7T17:45: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476 259 24575,'-137'-2'0,"-152"5"0,287-3 0,-2 0 0,2 0 0,-2 0 0,2 2 0,-2-1 0,1-1 0,0 1 0,1 0 0,-2 0 0,2 1 0,-1-1 0,0 1 0,0-1 0,-3 4 0,6-5 0,0 1 0,-1-1 0,1 2 0,0-2 0,0 0 0,0 1 0,-1-1 0,1 1 0,0-1 0,0 1 0,0-1 0,0 1 0,0-1 0,0 2 0,0-2 0,0 1 0,0-1 0,0 1 0,0-1 0,0 1 0,0-1 0,0 1 0,1-1 0,-1 2 0,0-2 0,0 0 0,1 1 0,23 19 0,10-3 0,2-3 0,-1 1 0,73 15 0,42 15 0,-123-35 0,1-2 0,0 0 0,0-4 0,1 1 0,37 1 0,151-7 0,-87-3 0,-27 7 0,-61-1 0,1-1 0,47-5 0,-112 8 0,-1 4 0,0-1 0,0 1 0,2 2 0,-1 1 0,2 1 0,-1 0 0,-22 18 0,25-18 0,1 0 0,2 1 0,-2 1 0,2 1 0,1 0 0,-22 30 0,22-27 0,-1-2 0,0 1 0,-2-1 0,0-2 0,-1 1 0,0-2 0,-24 13 0,-20 17 0,32-21 0,-2-2 0,1 0 0,-1-2 0,-46 18 0,61-30 0,-1 0 0,1 0 0,-1-3 0,0 1 0,0-1 0,0-1 0,-1-1 0,1 0 0,0-1 0,-30-5 0,43 4 0,0-1 0,1 0 0,-1 0 0,1 0 0,-1 0 0,1-1 0,0 0 0,0 1 0,0-2 0,0 2 0,0-2 0,2 1 0,-2-1 0,1 1 0,0-2 0,0 1 0,0 1 0,1-2 0,0 0 0,0 1 0,0 0 0,1-1 0,0 0 0,-1 0 0,0-8 0,-3-12 0,2-2 0,0 1 0,3-41 0,0 45 0,0-39 0,-1 2 0,2 2 0,15-101 0,-13 146 0,1 2 0,0-1 0,0 0 0,1 0 0,1 2 0,0-2 0,0 1 0,1 1 0,1-1 0,-1 2 0,1-1 0,1 1 0,-1-1 0,2 2 0,-2 0 0,3 1 0,-2-1 0,1 2 0,1-1 0,0 1 0,14-4 0,-22 9 0,1-2 0,-2 2 0,2-1 0,0 1 0,-1 0 0,0 0 0,0 1 0,1-1 0,-1 2 0,0-2 0,0 1 0,1 0 0,-2 0 0,2 0 0,-2 1 0,2-1 0,-2 1 0,2-1 0,-2 2 0,1-2 0,-1 1 0,1 1 0,-1-1 0,0 1 0,1-1 0,-1 2 0,-1-2 0,2 0 0,-2 2 0,1-2 0,0 2 0,-1-2 0,0 2 0,0-2 0,0 8 0,5 10 0,-1 2 0,-1-2 0,-2 2 0,1 25 0,-2-45 0,1 218 0,-4-195 0,-1 0 0,0-1 0,-2 1 0,0 1 0,-2-2 0,-16 37 0,20-53 0,-2-1 0,0 1 0,-1 0 0,0-1 0,1-1 0,-2 1 0,1-1 0,-1 0 0,0 0 0,-1 0 0,1-1 0,0 0 0,-1 0 0,-1-2 0,1 1 0,-1 0 0,1-2 0,-15 4 0,18-5 0,1 0 0,-1 1 0,-1-2 0,1 0 0,0 0 0,0 0 0,-1 0 0,2-2 0,-1 2 0,0-1 0,-1 0 0,1 0 0,0-2 0,1 2 0,-1-1 0,1-1 0,-1 1 0,1 0 0,0-2 0,-1 2 0,2-2 0,-1 0 0,0 1 0,1-1 0,-1 1 0,1-2 0,0 1 0,0-1 0,0 2 0,1-2 0,-1 0 0,2 0 0,-4-7 0,-1-8 0,2 1 0,0-2 0,0 1 0,2 0 0,1-1 0,1 1 0,0-1 0,1 1 0,1 0 0,1-1 0,2 1 0,-1 1 0,14-37 0,-9 35 0,0-1 0,2 1 0,0 0 0,1 1 0,1 1 0,2-1 0,-1 2 0,2 0 0,0 2 0,1-1 0,30-22 0,-27 26 0,1 0 0,0 1 0,1 1 0,1 0 0,0 3 0,-1 0 0,1 0 0,1 2 0,0 2 0,0 0 0,0 0 0,1 3 0,-1 0 0,40 3 0,-68-2 0,1 0 0,-2 0 0,1 2 0,1-2 0,-1 0 0,1 1 0,-1 0 0,0 0 0,1 0 0,-1 1 0,2-1 0,-2 1 0,1-1 0,-1 2 0,2-1 0,-2 1 0,2-1 0,-1 0 0,1 1 0,-2-1 0,2 2 0,1-2 0,-2 2 0,1-2 0,1 2 0,-2-1 0,2 1 0,0-2 0,0 2 0,-1 0 0,1-1 0,0 1 0,1-1 0,-1 2 0,1-1 0,0-1 0,0 1 0,0 0 0,0-1 0,1 1 0,-1-1 0,1 1 0,0 0 0,1-1 0,-1 1 0,0-1 0,0 1 0,2 0 0,-2-2 0,1 2 0,1-2 0,-2 2 0,1-2 0,2 2 0,-2-2 0,1 0 0,-1 1 0,2-1 0,-2 1 0,2-2 0,-1 1 0,0-1 0,0 2 0,1-2 0,4 1 0,-11-3 0,0 1 0,1-1 0,-1 0 0,1 0 0,0-1 0,-1 1 0,1 0 0,-1 0 0,1 0 0,0-2 0,0 2 0,0-1 0,0 0 0,0 0 0,0 0 0,1-1 0,0 1 0,-1 1 0,1-2 0,0 1 0,0-2 0,-2-1 0,2-1 0,0 2 0,0-2 0,1 0 0,-1 0 0,1 0 0,1 1 0,-1-1 0,0 0 0,1 0 0,3-6 0,-1-4 0,2 2 0,1-2 0,0 2 0,1-1 0,0 1 0,19-24 0,-14 24 0,1 1 0,0 1 0,1 0 0,1 1 0,0 2 0,0-2 0,2 3 0,-2-1 0,2 1 0,0 2 0,0 0 0,1 0 0,-2 1 0,2 1 0,0 1 0,0 0 0,0 2 0,2 0 0,-2 1 0,0 1 0,26 5 0,-39-5 0,0 1 0,1 0 0,-2-1 0,0 2 0,1-1 0,0 0 0,-1 2 0,0-2 0,1 2 0,-2 0 0,1-2 0,0 3 0,-1-2 0,1 1 0,-1 0 0,0 0 0,0 1 0,0-1 0,-1 1 0,1-1 0,-2 1 0,1 0 0,-1 0 0,1 1 0,-1-1 0,0-1 0,0 1 0,-1 1 0,0-1 0,0 0 0,-1 8 0,0 7 0,-2 2 0,0-2 0,-2 1 0,-1-1 0,0 1 0,-13 28 0,-17 28 0,-3-3 0,-1-2 0,-6-1 0,-2-2 0,-2-3 0,-105 106 0,146-164 0,2 0 0,0 0 0,0 2 0,0-2 0,-8 15 0,14-22 0,1 0 0,-1 0 0,1 1 0,-1-1 0,1 0 0,0 0 0,0 0 0,-2 1 0,2-1 0,0 0 0,0 0 0,0 0 0,0 2 0,0-2 0,0 0 0,2 0 0,-2 1 0,0-1 0,0 0 0,1 0 0,-1 0 0,1 2 0,1-2 0,0 0 0,0 2 0,-1-2 0,2 0 0,-2 0 0,1 0 0,1 1 0,-1-1 0,-1-1 0,2 1 0,-1 0 0,0-1 0,1 0 0,-1 1 0,1-1 0,4 0 0,47 2 0,0-4 0,0-1 0,-1-3 0,61-15 0,-51 9 0,-57 11 0,413-62 0,-289 48 0,165 6 0,-216 11 0,238-3 0,-310 1 0,0 0 0,-1-1 0,1-1 0,1 1 0,-2 0 0,1 0 0,-1-2 0,1 1 0,-1 0 0,0-2 0,0 2 0,0-2 0,0 0 0,0 0 0,-1 0 0,10-10 0,-10 6 0,-1 1 0,1 0 0,-2-1 0,0 0 0,0 0 0,0 1 0,-1-2 0,0 1 0,0 0 0,-1-1 0,0 1 0,-1-1 0,0-11 0,-1-11 0,0 0 0,-3-1 0,-1 1 0,-1 0 0,-1 1 0,-1 0 0,-19-41 0,8 29 0,-1 1 0,-3 1 0,-2 0 0,-39-46 0,57 77-88,-4-5-94,0-1-1,-1 2 1,0 0-1,-1 1 1,0 0-1,-17-11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F45F-9BAE-EB4E-A586-7CC332B21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9CCC-7EDC-0142-861F-925E2BAFE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7.png"/><Relationship Id="rId4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Generative Adversarial Networks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833200" y="4253243"/>
            <a:ext cx="2211084" cy="55524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Group No- 14</a:t>
            </a: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911781" y="5589746"/>
            <a:ext cx="198120" cy="3657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pd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833120" y="4984115"/>
            <a:ext cx="3150235" cy="8705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Name: </a:t>
            </a:r>
            <a:r>
              <a:rPr lang="en-US" b="1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Pallab Sarkar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ID: </a:t>
            </a:r>
            <a:r>
              <a:rPr lang="en-US" b="1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1801016</a:t>
            </a:r>
          </a:p>
          <a:p>
            <a:pPr marL="0" indent="0">
              <a:lnSpc>
                <a:spcPts val="2800"/>
              </a:lnSpc>
              <a:buNone/>
            </a:pPr>
            <a:endParaRPr lang="en-US" b="1" dirty="0">
              <a:latin typeface="Poppins" panose="00000500000000000000" charset="0"/>
              <a:cs typeface="Poppins" panose="00000500000000000000" charset="0"/>
            </a:endParaRPr>
          </a:p>
        </p:txBody>
      </p:sp>
      <p:sp>
        <p:nvSpPr>
          <p:cNvPr id="11" name="Text 2"/>
          <p:cNvSpPr/>
          <p:nvPr/>
        </p:nvSpPr>
        <p:spPr>
          <a:xfrm>
            <a:off x="4651144" y="4984104"/>
            <a:ext cx="3532504" cy="87028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Name: </a:t>
            </a:r>
            <a:r>
              <a:rPr lang="en-US" b="1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Saurabh </a:t>
            </a:r>
            <a:r>
              <a:rPr lang="en-US" b="1" dirty="0" err="1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Joardar</a:t>
            </a:r>
            <a:endParaRPr lang="en-US" b="1" dirty="0">
              <a:solidFill>
                <a:srgbClr val="272525"/>
              </a:solidFill>
              <a:latin typeface="Poppins" panose="00000500000000000000" charset="0"/>
              <a:ea typeface="Lato" pitchFamily="34" charset="-122"/>
              <a:cs typeface="Poppins" panose="00000500000000000000" charset="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ID: </a:t>
            </a:r>
            <a:r>
              <a:rPr lang="en-US" b="1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1801028</a:t>
            </a:r>
          </a:p>
          <a:p>
            <a:pPr marL="0" indent="0">
              <a:lnSpc>
                <a:spcPts val="2800"/>
              </a:lnSpc>
              <a:buNone/>
            </a:pPr>
            <a:endParaRPr lang="en-US" b="1" dirty="0">
              <a:latin typeface="Poppins" panose="00000500000000000000" charset="0"/>
              <a:cs typeface="Poppins" panose="00000500000000000000" charset="0"/>
            </a:endParaRPr>
          </a:p>
        </p:txBody>
      </p:sp>
      <p:sp>
        <p:nvSpPr>
          <p:cNvPr id="12" name="Text 2"/>
          <p:cNvSpPr/>
          <p:nvPr/>
        </p:nvSpPr>
        <p:spPr>
          <a:xfrm>
            <a:off x="833199" y="5980279"/>
            <a:ext cx="4575141" cy="87028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Name: </a:t>
            </a:r>
            <a:r>
              <a:rPr lang="en-US" b="1" dirty="0" err="1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Sieadatun</a:t>
            </a:r>
            <a:r>
              <a:rPr lang="en-US" b="1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 Nahar Kanon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ID: </a:t>
            </a:r>
            <a:r>
              <a:rPr lang="en-US" b="1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1901018</a:t>
            </a:r>
          </a:p>
          <a:p>
            <a:pPr marL="0" indent="0">
              <a:lnSpc>
                <a:spcPts val="2800"/>
              </a:lnSpc>
              <a:buNone/>
            </a:pPr>
            <a:endParaRPr lang="en-US" b="1" dirty="0">
              <a:latin typeface="Poppins" panose="00000500000000000000" charset="0"/>
              <a:cs typeface="Poppins" panose="00000500000000000000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568904" y="5980279"/>
            <a:ext cx="4575141" cy="87028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Name: </a:t>
            </a:r>
            <a:r>
              <a:rPr lang="en-US" b="1" dirty="0" err="1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Azmery Sara</a:t>
            </a:r>
            <a:endParaRPr lang="en-US" b="1" dirty="0">
              <a:solidFill>
                <a:srgbClr val="272525"/>
              </a:solidFill>
              <a:latin typeface="Poppins" panose="00000500000000000000" charset="0"/>
              <a:ea typeface="Lato" pitchFamily="34" charset="-122"/>
              <a:cs typeface="Poppins" panose="00000500000000000000" charset="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ID: </a:t>
            </a:r>
            <a:r>
              <a:rPr lang="en-US" b="1" dirty="0">
                <a:solidFill>
                  <a:srgbClr val="272525"/>
                </a:solidFill>
                <a:latin typeface="Poppins" panose="00000500000000000000" charset="0"/>
                <a:ea typeface="Lato" pitchFamily="34" charset="-122"/>
                <a:cs typeface="Poppins" panose="00000500000000000000" charset="0"/>
              </a:rPr>
              <a:t>1901006</a:t>
            </a:r>
          </a:p>
          <a:p>
            <a:pPr marL="0" indent="0">
              <a:lnSpc>
                <a:spcPts val="2800"/>
              </a:lnSpc>
              <a:buNone/>
            </a:pPr>
            <a:endParaRPr lang="en-US" b="1" dirty="0">
              <a:latin typeface="Poppins" panose="00000500000000000000" charset="0"/>
              <a:cs typeface="Poppins" panose="000005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ace&#10;&#10;Description automatically generated">
            <a:extLst>
              <a:ext uri="{FF2B5EF4-FFF2-40B4-BE49-F238E27FC236}">
                <a16:creationId xmlns:a16="http://schemas.microsoft.com/office/drawing/2014/main" id="{905B51A0-B699-5A93-9631-081C0ECB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function&#10;&#10;Description automatically generated">
            <a:extLst>
              <a:ext uri="{FF2B5EF4-FFF2-40B4-BE49-F238E27FC236}">
                <a16:creationId xmlns:a16="http://schemas.microsoft.com/office/drawing/2014/main" id="{C0DA8E8D-AE46-B840-9381-35D319CC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's face&#10;&#10;Description automatically generated">
            <a:extLst>
              <a:ext uri="{FF2B5EF4-FFF2-40B4-BE49-F238E27FC236}">
                <a16:creationId xmlns:a16="http://schemas.microsoft.com/office/drawing/2014/main" id="{11679F8E-2827-DEF9-403F-453B617E7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CC2DC78-02C2-BFC6-C42C-178442AF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erson's face&#10;&#10;Description automatically generated">
            <a:extLst>
              <a:ext uri="{FF2B5EF4-FFF2-40B4-BE49-F238E27FC236}">
                <a16:creationId xmlns:a16="http://schemas.microsoft.com/office/drawing/2014/main" id="{3058F1FA-CB5E-2E24-6C8A-9A366180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's face&#10;&#10;Description automatically generated">
            <a:extLst>
              <a:ext uri="{FF2B5EF4-FFF2-40B4-BE49-F238E27FC236}">
                <a16:creationId xmlns:a16="http://schemas.microsoft.com/office/drawing/2014/main" id="{A502C217-E77A-E54F-C82E-3D8D50DA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images of a person&#10;&#10;Description automatically generated">
            <a:extLst>
              <a:ext uri="{FF2B5EF4-FFF2-40B4-BE49-F238E27FC236}">
                <a16:creationId xmlns:a16="http://schemas.microsoft.com/office/drawing/2014/main" id="{09B9F20E-2CDE-02B5-F57A-F18F2C62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odel&#10;&#10;Description automatically generated">
            <a:extLst>
              <a:ext uri="{FF2B5EF4-FFF2-40B4-BE49-F238E27FC236}">
                <a16:creationId xmlns:a16="http://schemas.microsoft.com/office/drawing/2014/main" id="{897335B7-0461-4CFF-BB07-18429F946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799456" y="7100904"/>
              <a:ext cx="2199744" cy="139104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2799456" y="7100904"/>
                <a:ext cx="2199744" cy="139104"/>
              </a:xfrm>
              <a:prstGeom prst="rect"/>
            </p:spPr>
          </p:pic>
        </mc:Fallback>
      </mc:AlternateContent>
      <p:pic>
        <p:nvPicPr>
          <p:cNvPr id="3" name="Picture 2" descr="A collage of different facial features&#10;&#10;Description automatically generated">
            <a:extLst>
              <a:ext uri="{FF2B5EF4-FFF2-40B4-BE49-F238E27FC236}">
                <a16:creationId xmlns:a16="http://schemas.microsoft.com/office/drawing/2014/main" id="{DF27CCD8-077F-8978-ADF8-3C37E8B3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413328" y="1752312"/>
              <a:ext cx="2342304" cy="214272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3413328" y="1752312"/>
                <a:ext cx="2342304" cy="2142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170112" y="6929400"/>
              <a:ext cx="1631232" cy="812592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3170112" y="6929400"/>
                <a:ext cx="1631232" cy="8125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783872" y="7450392"/>
              <a:ext cx="890352" cy="369360"/>
            </p14:xfrm>
          </p:contentPart>
        </mc:Choice>
        <mc:Fallback xmlns="">
          <p:pic>
            <p:nvPicPr>
              <p:cNvPr id="7" name="Ink 6"/>
            </p:nvPicPr>
            <p:blipFill>
              <a:blip r:embed="rId7"/>
            </p:blipFill>
            <p:spPr>
              <a:xfrm>
                <a:off x="7783872" y="7450392"/>
                <a:ext cx="890352" cy="369360"/>
              </a:xfrm>
              <a:prstGeom prst="rect"/>
            </p:spPr>
          </p:pic>
        </mc:Fallback>
      </mc:AlternateContent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F15BAC2F-878F-5D53-9C08-5733183EA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33199" y="1071324"/>
            <a:ext cx="53340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GANs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833199" y="22725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10722" y="2314218"/>
            <a:ext cx="1447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1555313" y="234886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Definition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1555313" y="2918222"/>
            <a:ext cx="2905601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Generative Adversarial Networks are a type of AI model made up of two neural networks, working together to create new content or data.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2725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837748" y="2314218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5405199" y="234886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Applications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5405199" y="2918222"/>
            <a:ext cx="2905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GANs have been used for image and video generation, data augmentation, and even for creating deepfakes.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1672" y="5488067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1555313" y="5522714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Components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1555313" y="6092071"/>
            <a:ext cx="675548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two key components of a GAN are the generator and the discriminator, which work together in a training process to improve the model's abilities.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093255" y="3767613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7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9AE8A7-749B-0F4A-9F43-D8D567AA3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2" descr="A close-up of a questionnaire&#10;&#10;Description automatically generated">
            <a:extLst>
              <a:ext uri="{FF2B5EF4-FFF2-40B4-BE49-F238E27FC236}">
                <a16:creationId xmlns:a16="http://schemas.microsoft.com/office/drawing/2014/main" id="{74DFC336-862A-ADB1-707F-13C7AFE00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42750" y="1878470"/>
            <a:ext cx="1447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sp>
        <p:nvSpPr>
          <p:cNvPr id="13" name="Text 10"/>
          <p:cNvSpPr/>
          <p:nvPr/>
        </p:nvSpPr>
        <p:spPr>
          <a:xfrm>
            <a:off x="7219890" y="2989323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sp>
        <p:nvSpPr>
          <p:cNvPr id="18" name="Text 15"/>
          <p:cNvSpPr/>
          <p:nvPr/>
        </p:nvSpPr>
        <p:spPr>
          <a:xfrm>
            <a:off x="927496" y="5156358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B72E58DA-0C9C-418C-4BA3-7C726249C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42750" y="1878470"/>
            <a:ext cx="1447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sp>
        <p:nvSpPr>
          <p:cNvPr id="13" name="Text 10"/>
          <p:cNvSpPr/>
          <p:nvPr/>
        </p:nvSpPr>
        <p:spPr>
          <a:xfrm>
            <a:off x="7219890" y="2989323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sp>
        <p:nvSpPr>
          <p:cNvPr id="18" name="Text 15"/>
          <p:cNvSpPr/>
          <p:nvPr/>
        </p:nvSpPr>
        <p:spPr>
          <a:xfrm>
            <a:off x="927496" y="5156358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9C05E660-7A9B-007B-297A-230374199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42750" y="1878470"/>
            <a:ext cx="1447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sp>
        <p:nvSpPr>
          <p:cNvPr id="13" name="Text 10"/>
          <p:cNvSpPr/>
          <p:nvPr/>
        </p:nvSpPr>
        <p:spPr>
          <a:xfrm>
            <a:off x="7219890" y="2989323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sp>
        <p:nvSpPr>
          <p:cNvPr id="18" name="Text 15"/>
          <p:cNvSpPr/>
          <p:nvPr/>
        </p:nvSpPr>
        <p:spPr>
          <a:xfrm>
            <a:off x="927496" y="5156358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F8DE7A4-C79C-CB14-99B3-50745CC8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erson's face&#10;&#10;Description automatically generated">
            <a:extLst>
              <a:ext uri="{FF2B5EF4-FFF2-40B4-BE49-F238E27FC236}">
                <a16:creationId xmlns:a16="http://schemas.microsoft.com/office/drawing/2014/main" id="{73C968C7-A527-B813-B740-72F60BC3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lue and white diagram&#10;&#10;Description automatically generated with medium confidence">
            <a:extLst>
              <a:ext uri="{FF2B5EF4-FFF2-40B4-BE49-F238E27FC236}">
                <a16:creationId xmlns:a16="http://schemas.microsoft.com/office/drawing/2014/main" id="{2819D751-7CC3-1514-080E-386CB0C8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126</Words>
  <Application>Microsoft Office PowerPoint</Application>
  <PresentationFormat>Custom</PresentationFormat>
  <Paragraphs>30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Gelasio</vt:lpstr>
      <vt:lpstr>Lato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b1520077 (Alarcon Huertas, Kevin Yaret)</cp:lastModifiedBy>
  <cp:revision>19</cp:revision>
  <dcterms:created xsi:type="dcterms:W3CDTF">2023-10-09T19:13:00Z</dcterms:created>
  <dcterms:modified xsi:type="dcterms:W3CDTF">2023-11-06T04:26:56Z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447BE1F8DEEC4326A5C41DC47A5A2A25_13</vt:lpwstr>
  </property>
  <property fmtid="{D5CDD505-2E9C-101B-9397-08002B2CF9AE}" pid="3" name="KSOProductBuildVer">
    <vt:lpwstr>1033-12.2.0.13266</vt:lpwstr>
  </property>
</Properties>
</file>